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xmlns:mc="http://schemas.openxmlformats.org/markup-compatibility/2006" xmlns:a14="http://schemas.microsoft.com/office/drawing/2010/main" val="FFFFFF" mc:Ignorable="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1/14/2010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lwarebytes.org/" TargetMode="External"/><Relationship Id="rId2" Type="http://schemas.openxmlformats.org/officeDocument/2006/relationships/hyperlink" Target="http://www.microsoft.com/protect/terms/antispyware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msisoft.com/en/software/free/" TargetMode="External"/><Relationship Id="rId4" Type="http://schemas.openxmlformats.org/officeDocument/2006/relationships/hyperlink" Target="http://www.superantispyware.com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cnet.com/Avast-Home-Edition-Free-Antivirus/3000-2239_4-10019223.html" TargetMode="External"/><Relationship Id="rId2" Type="http://schemas.openxmlformats.org/officeDocument/2006/relationships/hyperlink" Target="http://download.cnet.com/Avira-AntiVir-Personal-Free-Antivirus/3000-2239_4-10322935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wnload.cnet.com/AVG-Anti-Virus-Free-Edition/3000-2239_4-10320142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cnet.com/SpywareBlaster/3000-8022_4-10196637.html" TargetMode="External"/><Relationship Id="rId2" Type="http://schemas.openxmlformats.org/officeDocument/2006/relationships/hyperlink" Target="http://www.microsoft.com/Security_Essential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cnet.com/ATF-Cleaner/3000-18512_4-89432.html" TargetMode="External"/><Relationship Id="rId2" Type="http://schemas.openxmlformats.org/officeDocument/2006/relationships/hyperlink" Target="http://www.ccleaner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28600"/>
            <a:ext cx="4876800" cy="4445360"/>
          </a:xfrm>
        </p:spPr>
        <p:txBody>
          <a:bodyPr>
            <a:normAutofit/>
          </a:bodyPr>
          <a:lstStyle/>
          <a:p>
            <a:r>
              <a:rPr lang="en-US" dirty="0" smtClean="0"/>
              <a:t>Online PC Safety and Security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800600"/>
            <a:ext cx="7010400" cy="1828800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LBCC </a:t>
            </a:r>
            <a:r>
              <a:rPr lang="en-US" sz="7200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Library</a:t>
            </a:r>
          </a:p>
          <a:p>
            <a:pPr algn="ctr"/>
            <a:r>
              <a:rPr lang="en-US" sz="4400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Gabriel Beeler, LBCC Librarian</a:t>
            </a:r>
            <a:endParaRPr lang="en-US" sz="4400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714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 antispyware software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105400"/>
          </a:xfrm>
        </p:spPr>
        <p:txBody>
          <a:bodyPr>
            <a:normAutofit/>
          </a:bodyPr>
          <a:lstStyle/>
          <a:p>
            <a:r>
              <a:rPr lang="en-US" sz="3200" dirty="0"/>
              <a:t>Install </a:t>
            </a:r>
            <a:r>
              <a:rPr lang="en-US" sz="3200" dirty="0">
                <a:hlinkClick r:id="rId2"/>
              </a:rPr>
              <a:t>antispyware software</a:t>
            </a:r>
            <a:r>
              <a:rPr lang="en-US" sz="3200" dirty="0"/>
              <a:t> such as Windows Defender and keep it active and </a:t>
            </a:r>
            <a:r>
              <a:rPr lang="en-US" sz="3200" dirty="0" smtClean="0"/>
              <a:t>current</a:t>
            </a:r>
          </a:p>
          <a:p>
            <a:endParaRPr lang="en-US" sz="3200" dirty="0" smtClean="0"/>
          </a:p>
          <a:p>
            <a:r>
              <a:rPr lang="en-US" sz="3200" dirty="0" smtClean="0"/>
              <a:t>Install </a:t>
            </a:r>
            <a:r>
              <a:rPr lang="en-US" sz="3200" dirty="0" smtClean="0">
                <a:hlinkClick r:id="rId3"/>
              </a:rPr>
              <a:t>Malewarebytes 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Install </a:t>
            </a:r>
            <a:r>
              <a:rPr lang="en-US" sz="3200" dirty="0" err="1" smtClean="0">
                <a:hlinkClick r:id="rId4"/>
              </a:rPr>
              <a:t>SuperAnti</a:t>
            </a:r>
            <a:r>
              <a:rPr lang="en-US" sz="3200" dirty="0" smtClean="0">
                <a:hlinkClick r:id="rId4"/>
              </a:rPr>
              <a:t>-Spyware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Install </a:t>
            </a:r>
            <a:r>
              <a:rPr lang="en-US" sz="3200" dirty="0" smtClean="0">
                <a:hlinkClick r:id="rId5"/>
              </a:rPr>
              <a:t>A-squared free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44189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Common Sense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If a website looks suspicious, close the browser immediately</a:t>
            </a:r>
          </a:p>
          <a:p>
            <a:r>
              <a:rPr lang="en-US" sz="4000" dirty="0" smtClean="0"/>
              <a:t>Always scan email attachments for viruses</a:t>
            </a:r>
          </a:p>
          <a:p>
            <a:r>
              <a:rPr lang="en-US" sz="4000" dirty="0" smtClean="0"/>
              <a:t>Avoid installing any toolbars</a:t>
            </a:r>
          </a:p>
          <a:p>
            <a:r>
              <a:rPr lang="en-US" sz="4000" dirty="0" smtClean="0"/>
              <a:t>Read reviews of free software before installing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87925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Malware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Malware </a:t>
            </a:r>
            <a:r>
              <a:rPr lang="en-US" sz="2800" dirty="0" smtClean="0"/>
              <a:t>is </a:t>
            </a:r>
            <a:r>
              <a:rPr lang="en-US" sz="2800" dirty="0" smtClean="0"/>
              <a:t>malicious software </a:t>
            </a:r>
            <a:r>
              <a:rPr lang="en-US" sz="2800" dirty="0"/>
              <a:t>designed to </a:t>
            </a:r>
            <a:r>
              <a:rPr lang="en-US" sz="2800" dirty="0" smtClean="0"/>
              <a:t>invade a </a:t>
            </a:r>
            <a:r>
              <a:rPr lang="en-US" sz="2800" dirty="0"/>
              <a:t>computer </a:t>
            </a:r>
            <a:r>
              <a:rPr lang="en-US" sz="2800" dirty="0" smtClean="0"/>
              <a:t>without permission.</a:t>
            </a:r>
            <a:endParaRPr lang="en-US" sz="2800" dirty="0" smtClean="0"/>
          </a:p>
          <a:p>
            <a:endParaRPr lang="en-US" dirty="0"/>
          </a:p>
          <a:p>
            <a:r>
              <a:rPr lang="en-US" sz="2800" dirty="0"/>
              <a:t>Malware includes computer viruses, worms, </a:t>
            </a:r>
            <a:r>
              <a:rPr lang="en-US" sz="2800" dirty="0" smtClean="0"/>
              <a:t>Trojan </a:t>
            </a:r>
            <a:r>
              <a:rPr lang="en-US" sz="2800" dirty="0"/>
              <a:t>horses, </a:t>
            </a:r>
            <a:r>
              <a:rPr lang="en-US" sz="2800" dirty="0" smtClean="0"/>
              <a:t>rootkits</a:t>
            </a:r>
            <a:r>
              <a:rPr lang="en-US" sz="2800" dirty="0"/>
              <a:t>, </a:t>
            </a:r>
            <a:r>
              <a:rPr lang="en-US" sz="2800" dirty="0" smtClean="0"/>
              <a:t>spyware</a:t>
            </a:r>
            <a:r>
              <a:rPr lang="en-US" sz="2800" dirty="0"/>
              <a:t> </a:t>
            </a:r>
            <a:r>
              <a:rPr lang="en-US" sz="2800" dirty="0" smtClean="0"/>
              <a:t>and adware.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1760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935162"/>
          </a:xfrm>
        </p:spPr>
        <p:txBody>
          <a:bodyPr/>
          <a:lstStyle/>
          <a:p>
            <a:r>
              <a:rPr lang="en-US" dirty="0" smtClean="0"/>
              <a:t>Myth: Anti-Virus Software is all that I need to keep protected.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620000" cy="4191000"/>
          </a:xfrm>
        </p:spPr>
        <p:txBody>
          <a:bodyPr/>
          <a:lstStyle/>
          <a:p>
            <a:r>
              <a:rPr lang="en-US" sz="4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False</a:t>
            </a:r>
            <a:r>
              <a:rPr lang="en-US" sz="4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!</a:t>
            </a:r>
          </a:p>
          <a:p>
            <a:r>
              <a:rPr lang="en-US" sz="4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There is </a:t>
            </a:r>
            <a:r>
              <a:rPr lang="en-US" sz="4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 Anti-Virus Software </a:t>
            </a:r>
            <a:r>
              <a:rPr lang="en-US" sz="4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that will keep you 100% protected.</a:t>
            </a:r>
            <a:endParaRPr lang="en-US" sz="46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504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924800" cy="6096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8800" dirty="0"/>
              <a:t>What you need to stay protected.</a:t>
            </a:r>
            <a:endParaRPr lang="en-US" sz="88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Lock"/>
          <p:cNvSpPr>
            <a:spLocks noEditPoints="1" noChangeArrowheads="1"/>
          </p:cNvSpPr>
          <p:nvPr/>
        </p:nvSpPr>
        <p:spPr bwMode="auto">
          <a:xfrm>
            <a:off x="5791200" y="4114800"/>
            <a:ext cx="2241550" cy="23241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9606 h 21600"/>
              <a:gd name="T4" fmla="*/ 10800 w 21600"/>
              <a:gd name="T5" fmla="*/ 21600 h 21600"/>
              <a:gd name="T6" fmla="*/ 0 w 21600"/>
              <a:gd name="T7" fmla="*/ 9606 h 21600"/>
              <a:gd name="T8" fmla="*/ 744 w 21600"/>
              <a:gd name="T9" fmla="*/ 9904 h 21600"/>
              <a:gd name="T10" fmla="*/ 21134 w 21600"/>
              <a:gd name="T11" fmla="*/ 153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rgbClr xmlns:mc="http://schemas.openxmlformats.org/markup-compatibility/2006" xmlns:a14="http://schemas.microsoft.com/office/drawing/2010/main" val="C0C0C0" mc:Ignorable=""/>
          </a:solidFill>
          <a:ln w="38100">
            <a:solidFill>
              <a:srgbClr xmlns:mc="http://schemas.openxmlformats.org/markup-compatibility/2006" xmlns:a14="http://schemas.microsoft.com/office/drawing/2010/main" val="000000" mc:Ignorable="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87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Current Anti-Virus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Only </a:t>
            </a:r>
            <a:r>
              <a:rPr lang="en-US" b="1" dirty="0" smtClean="0"/>
              <a:t>install one of these programs at a time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Free </a:t>
            </a:r>
            <a:r>
              <a:rPr lang="en-US" b="1" dirty="0"/>
              <a:t>Antivirus Software </a:t>
            </a:r>
            <a:r>
              <a:rPr lang="en-US" b="1" dirty="0" smtClean="0"/>
              <a:t>download links:</a:t>
            </a:r>
            <a:endParaRPr lang="en-US" b="1" dirty="0"/>
          </a:p>
          <a:p>
            <a:pPr>
              <a:lnSpc>
                <a:spcPct val="300000"/>
              </a:lnSpc>
              <a:buFont typeface="Courier New" pitchFamily="49" charset="0"/>
              <a:buChar char="o"/>
            </a:pPr>
            <a:r>
              <a:rPr lang="en-US" dirty="0" smtClean="0">
                <a:hlinkClick r:id="rId2"/>
              </a:rPr>
              <a:t>Avira </a:t>
            </a:r>
            <a:r>
              <a:rPr lang="en-US" dirty="0" err="1">
                <a:hlinkClick r:id="rId2"/>
              </a:rPr>
              <a:t>AntiVir</a:t>
            </a:r>
            <a:r>
              <a:rPr lang="en-US" dirty="0">
                <a:hlinkClick r:id="rId2"/>
              </a:rPr>
              <a:t> Personal - Free Antivirus</a:t>
            </a:r>
            <a:r>
              <a:rPr lang="en-US" dirty="0"/>
              <a:t> </a:t>
            </a:r>
          </a:p>
          <a:p>
            <a:pPr>
              <a:lnSpc>
                <a:spcPct val="300000"/>
              </a:lnSpc>
              <a:buFont typeface="Courier New" pitchFamily="49" charset="0"/>
              <a:buChar char="o"/>
            </a:pPr>
            <a:r>
              <a:rPr lang="en-US" dirty="0" smtClean="0"/>
              <a:t> </a:t>
            </a:r>
            <a:r>
              <a:rPr lang="en-US" dirty="0" err="1">
                <a:hlinkClick r:id="rId3"/>
              </a:rPr>
              <a:t>Avast</a:t>
            </a:r>
            <a:r>
              <a:rPr lang="en-US" dirty="0">
                <a:hlinkClick r:id="rId3"/>
              </a:rPr>
              <a:t> Home Edition - Free Antivirus</a:t>
            </a:r>
            <a:r>
              <a:rPr lang="en-US" dirty="0"/>
              <a:t> </a:t>
            </a:r>
            <a:endParaRPr lang="en-US" dirty="0" smtClean="0"/>
          </a:p>
          <a:p>
            <a:pPr>
              <a:lnSpc>
                <a:spcPct val="300000"/>
              </a:lnSpc>
              <a:buFont typeface="Courier New" pitchFamily="49" charset="0"/>
              <a:buChar char="o"/>
            </a:pPr>
            <a:r>
              <a:rPr lang="en-US" dirty="0"/>
              <a:t> </a:t>
            </a:r>
            <a:r>
              <a:rPr lang="en-US" dirty="0">
                <a:hlinkClick r:id="rId4"/>
              </a:rPr>
              <a:t>AVG Anti-Virus Free Edition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095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Complementary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4600" spc="-100" dirty="0">
                <a:latin typeface="+mj-lt"/>
                <a:ea typeface="+mj-ea"/>
                <a:cs typeface="+mj-cs"/>
              </a:rPr>
              <a:t>These can be installed at the same time as an </a:t>
            </a:r>
            <a:r>
              <a:rPr lang="en-US" sz="4600" spc="-100" dirty="0" smtClean="0">
                <a:latin typeface="+mj-lt"/>
                <a:ea typeface="+mj-ea"/>
                <a:cs typeface="+mj-cs"/>
              </a:rPr>
              <a:t>Anti-Virus</a:t>
            </a:r>
          </a:p>
          <a:p>
            <a:endParaRPr lang="en-US" sz="2800" dirty="0" smtClean="0">
              <a:hlinkClick r:id="rId2"/>
            </a:endParaRPr>
          </a:p>
          <a:p>
            <a:r>
              <a:rPr lang="en-US" sz="2800" dirty="0" smtClean="0">
                <a:hlinkClick r:id="rId2"/>
              </a:rPr>
              <a:t>Microsoft Security Essentials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>
                <a:hlinkClick r:id="rId3"/>
              </a:rPr>
              <a:t>Spyware Blaster</a:t>
            </a:r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59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173162"/>
          </a:xfrm>
        </p:spPr>
        <p:txBody>
          <a:bodyPr/>
          <a:lstStyle/>
          <a:p>
            <a:r>
              <a:rPr lang="en-US" dirty="0" smtClean="0"/>
              <a:t>Clean your </a:t>
            </a:r>
            <a:r>
              <a:rPr lang="en-US" dirty="0" smtClean="0"/>
              <a:t>PC files!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/>
              <a:t>Always </a:t>
            </a:r>
            <a:r>
              <a:rPr lang="en-US" sz="4000" b="1" dirty="0" smtClean="0"/>
              <a:t>clean up </a:t>
            </a:r>
            <a:r>
              <a:rPr lang="en-US" sz="4000" b="1" dirty="0"/>
              <a:t>your PC to avoid a Malware infection</a:t>
            </a:r>
            <a:endParaRPr lang="en-US" sz="4000" b="1" dirty="0"/>
          </a:p>
          <a:p>
            <a:r>
              <a:rPr lang="en-US" sz="6000" dirty="0" smtClean="0">
                <a:hlinkClick r:id="rId2"/>
              </a:rPr>
              <a:t>Ccleaner</a:t>
            </a:r>
            <a:endParaRPr lang="en-US" sz="6000" dirty="0" smtClean="0"/>
          </a:p>
          <a:p>
            <a:endParaRPr lang="en-US" dirty="0" smtClean="0"/>
          </a:p>
          <a:p>
            <a:r>
              <a:rPr lang="en-US" sz="6000" dirty="0">
                <a:hlinkClick r:id="rId3"/>
              </a:rPr>
              <a:t>ATF Cleaner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51322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not use P2P downloading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Risk #1: Exposing your computer to unwanted software</a:t>
            </a:r>
            <a:r>
              <a:rPr lang="en-US" dirty="0"/>
              <a:t> </a:t>
            </a:r>
          </a:p>
          <a:p>
            <a:r>
              <a:rPr lang="en-US" dirty="0"/>
              <a:t>Shared files can contain security risks such as viruses, spyware, and other unwanted software</a:t>
            </a:r>
          </a:p>
          <a:p>
            <a:endParaRPr lang="en-US" dirty="0" smtClean="0"/>
          </a:p>
          <a:p>
            <a:r>
              <a:rPr lang="en-US" b="1" dirty="0"/>
              <a:t>Risk #2: Breaking copyright laws</a:t>
            </a:r>
            <a:r>
              <a:rPr lang="en-US" dirty="0"/>
              <a:t> </a:t>
            </a:r>
          </a:p>
          <a:p>
            <a:r>
              <a:rPr lang="en-US" dirty="0"/>
              <a:t>Reputable P2P software is legal to use, but if you choose to do so, it's important to understand and differentiate between copyrighted and public domain material and to share responsibly.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066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your PC up-to-date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Make sure to turn on Automatic Windows Updates</a:t>
            </a:r>
          </a:p>
          <a:p>
            <a:pPr marL="114300" indent="0">
              <a:buNone/>
            </a:pPr>
            <a:endParaRPr lang="en-US" sz="3600" dirty="0" smtClean="0"/>
          </a:p>
          <a:p>
            <a:r>
              <a:rPr lang="en-US" sz="3600" dirty="0" smtClean="0"/>
              <a:t>Update other computer software</a:t>
            </a:r>
          </a:p>
          <a:p>
            <a:endParaRPr lang="en-US" sz="3600" dirty="0"/>
          </a:p>
          <a:p>
            <a:r>
              <a:rPr lang="en-US" sz="3600" dirty="0" smtClean="0"/>
              <a:t>Turn on the Windows Firewall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772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xmlns:mc="http://schemas.openxmlformats.org/markup-compatibility/2006" xmlns:a14="http://schemas.microsoft.com/office/drawing/2010/main" val="2F2B2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675E47" mc:Ignorable=""/>
      </a:dk2>
      <a:lt2>
        <a:srgbClr xmlns:mc="http://schemas.openxmlformats.org/markup-compatibility/2006" xmlns:a14="http://schemas.microsoft.com/office/drawing/2010/main" val="DFDCB7" mc:Ignorable=""/>
      </a:lt2>
      <a:accent1>
        <a:srgbClr xmlns:mc="http://schemas.openxmlformats.org/markup-compatibility/2006" xmlns:a14="http://schemas.microsoft.com/office/drawing/2010/main" val="A9A57C" mc:Ignorable=""/>
      </a:accent1>
      <a:accent2>
        <a:srgbClr xmlns:mc="http://schemas.openxmlformats.org/markup-compatibility/2006" xmlns:a14="http://schemas.microsoft.com/office/drawing/2010/main" val="9CBEBD" mc:Ignorable=""/>
      </a:accent2>
      <a:accent3>
        <a:srgbClr xmlns:mc="http://schemas.openxmlformats.org/markup-compatibility/2006" xmlns:a14="http://schemas.microsoft.com/office/drawing/2010/main" val="D2CB6C" mc:Ignorable=""/>
      </a:accent3>
      <a:accent4>
        <a:srgbClr xmlns:mc="http://schemas.openxmlformats.org/markup-compatibility/2006" xmlns:a14="http://schemas.microsoft.com/office/drawing/2010/main" val="95A39D" mc:Ignorable=""/>
      </a:accent4>
      <a:accent5>
        <a:srgbClr xmlns:mc="http://schemas.openxmlformats.org/markup-compatibility/2006" xmlns:a14="http://schemas.microsoft.com/office/drawing/2010/main" val="C89F5D" mc:Ignorable=""/>
      </a:accent5>
      <a:accent6>
        <a:srgbClr xmlns:mc="http://schemas.openxmlformats.org/markup-compatibility/2006" xmlns:a14="http://schemas.microsoft.com/office/drawing/2010/main" val="B1A089" mc:Ignorable=""/>
      </a:accent6>
      <a:hlink>
        <a:srgbClr xmlns:mc="http://schemas.openxmlformats.org/markup-compatibility/2006" xmlns:a14="http://schemas.microsoft.com/office/drawing/2010/main" val="D25814" mc:Ignorable=""/>
      </a:hlink>
      <a:folHlink>
        <a:srgbClr xmlns:mc="http://schemas.openxmlformats.org/markup-compatibility/2006" xmlns:a14="http://schemas.microsoft.com/office/drawing/2010/main" val="849A0A" mc:Ignorable="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xmlns:mc="http://schemas.openxmlformats.org/markup-compatibility/2006" xmlns:a14="http://schemas.microsoft.com/office/drawing/2010/main" val="000000" mc:Ignorable="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86</TotalTime>
  <Words>296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Online PC Safety and Security Workshop</vt:lpstr>
      <vt:lpstr>Malware</vt:lpstr>
      <vt:lpstr>Myth: Anti-Virus Software is all that I need to keep protected.</vt:lpstr>
      <vt:lpstr>PowerPoint Presentation</vt:lpstr>
      <vt:lpstr>A Current Anti-Virus Program</vt:lpstr>
      <vt:lpstr>Complementary Security</vt:lpstr>
      <vt:lpstr>Clean your PC files! </vt:lpstr>
      <vt:lpstr>Do not use P2P downloading</vt:lpstr>
      <vt:lpstr>Keep your PC up-to-date</vt:lpstr>
      <vt:lpstr>Install antispyware software </vt:lpstr>
      <vt:lpstr>Use Common Sense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Safety Workshop</dc:title>
  <dc:creator>gbeeler</dc:creator>
  <cp:lastModifiedBy>gbeeler</cp:lastModifiedBy>
  <cp:revision>26</cp:revision>
  <dcterms:created xsi:type="dcterms:W3CDTF">2006-08-16T00:00:00Z</dcterms:created>
  <dcterms:modified xsi:type="dcterms:W3CDTF">2010-01-14T21:36:39Z</dcterms:modified>
</cp:coreProperties>
</file>